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28ab879a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28ab879a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283d5672f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283d5672f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283d5672f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283d5672f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283d5672f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283d5672f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28ab879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28ab879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28ab879a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28ab879a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28ab879a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28ab879a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28ab879a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28ab879a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28ab879a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28ab879a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LaTeX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Alexandra Steiner - April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61225"/>
            <a:ext cx="5273950" cy="350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 rotWithShape="1">
          <a:blip r:embed="rId4">
            <a:alphaModFix/>
          </a:blip>
          <a:srcRect b="30487" l="9848" r="10343" t="0"/>
          <a:stretch/>
        </p:blipFill>
        <p:spPr>
          <a:xfrm>
            <a:off x="5507450" y="771863"/>
            <a:ext cx="3636539" cy="408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LaTeX?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Latex is a free typesetting system that includes many features which make writing technical and scientific texts much easier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Latex consists of a single ‘compiler’ package that can process latex documents into pdf, xps, dvi, etc… formats.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The main latex package is supported by other, optional packages that can extend the functionality of latex (ie: add images, format proofs, create diagrams, etc…)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7763" y="3739381"/>
            <a:ext cx="2834474" cy="11802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5391388" y="4496425"/>
            <a:ext cx="28272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Lato"/>
                <a:ea typeface="Lato"/>
                <a:cs typeface="Lato"/>
                <a:sym typeface="Lato"/>
              </a:rPr>
              <a:t>Latex Logo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Latex used for?</a:t>
            </a:r>
            <a:endParaRPr/>
          </a:p>
        </p:txBody>
      </p:sp>
      <p:sp>
        <p:nvSpPr>
          <p:cNvPr id="101" name="Google Shape;101;p15"/>
          <p:cNvSpPr txBox="1"/>
          <p:nvPr>
            <p:ph idx="1" type="subTitle"/>
          </p:nvPr>
        </p:nvSpPr>
        <p:spPr>
          <a:xfrm>
            <a:off x="730000" y="25717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Technical Documents and Scientific Papers</a:t>
            </a:r>
            <a:endParaRPr sz="1400"/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7925" y="152400"/>
            <a:ext cx="408723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example of LaTeX Code. This code can be compiled into pdf, dvi, and many other formats using LaTeX</a:t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9588" y="115100"/>
            <a:ext cx="6564813" cy="4313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Tools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LaTeX on the Command Line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Needed for any latex editing applications. These applications simply execute specific command line commands for you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Large installation size (1.2GB to 5GB) depending on which packages are installed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MiKTeX is a good manager for command line LaTeX but outside the scope of </a:t>
            </a:r>
            <a:r>
              <a:rPr lang="en"/>
              <a:t>this</a:t>
            </a:r>
            <a:r>
              <a:rPr lang="en"/>
              <a:t> workshop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3463" y="3615925"/>
            <a:ext cx="2777068" cy="101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Texmaker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729450" y="2078875"/>
            <a:ext cx="22680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Desktop application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Needs command line LaTeX to run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Large installation size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Has spell-checking and suggestions built in</a:t>
            </a: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4025" y="488450"/>
            <a:ext cx="5819974" cy="4655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Overleaf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729450" y="2078875"/>
            <a:ext cx="19200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Online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Has spell-checking and suggestions built in</a:t>
            </a:r>
            <a:endParaRPr/>
          </a:p>
        </p:txBody>
      </p:sp>
      <p:pic>
        <p:nvPicPr>
          <p:cNvPr id="134" name="Google Shape;134;p20"/>
          <p:cNvPicPr preferRelativeResize="0"/>
          <p:nvPr/>
        </p:nvPicPr>
        <p:blipFill rotWithShape="1">
          <a:blip r:embed="rId3">
            <a:alphaModFix/>
          </a:blip>
          <a:srcRect b="0" l="0" r="12487" t="0"/>
          <a:stretch/>
        </p:blipFill>
        <p:spPr>
          <a:xfrm>
            <a:off x="3460250" y="471900"/>
            <a:ext cx="5683751" cy="467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LaTeX Documents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